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sldIdLst>
    <p:sldId id="265" r:id="rId2"/>
    <p:sldId id="256" r:id="rId3"/>
    <p:sldId id="258" r:id="rId4"/>
    <p:sldId id="260" r:id="rId5"/>
    <p:sldId id="259" r:id="rId6"/>
    <p:sldId id="257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CF"/>
    <a:srgbClr val="FEF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BE7B8-807E-44F7-AB05-764E8002D1CC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15B7-F156-4D78-985C-115C6D7B95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2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CBB5CD-32B0-45A5-B98F-4C9AB47E52AC}" type="slidenum">
              <a:rPr lang="ru-RU" altLang="ru-RU" sz="1200"/>
              <a:pPr eaLnBrk="1" hangingPunct="1"/>
              <a:t>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74088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9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1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5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95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8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59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8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9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5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19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9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4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5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3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7C148C-120D-4F49-8695-ADE89F2E7622}" type="datetimeFigureOut">
              <a:rPr lang="ru-RU" smtClean="0"/>
              <a:t>ср 14.10.20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451C36-ADFC-442D-B6CE-4B271D9AA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4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401" y="585119"/>
            <a:ext cx="7445997" cy="1342886"/>
          </a:xfrm>
        </p:spPr>
        <p:txBody>
          <a:bodyPr/>
          <a:lstStyle/>
          <a:p>
            <a:pPr algn="ctr"/>
            <a:r>
              <a:rPr lang="ru-RU" sz="2800" cap="none" dirty="0" smtClean="0"/>
              <a:t>Автор и руководитель проекта: </a:t>
            </a:r>
            <a:r>
              <a:rPr lang="ru-RU" sz="2800" u="sng" cap="none" dirty="0" err="1"/>
              <a:t>М</a:t>
            </a:r>
            <a:r>
              <a:rPr lang="ru-RU" sz="2800" u="sng" cap="none" dirty="0" err="1" smtClean="0"/>
              <a:t>ахмутова</a:t>
            </a:r>
            <a:r>
              <a:rPr lang="ru-RU" sz="2800" u="sng" cap="none" dirty="0" smtClean="0"/>
              <a:t> </a:t>
            </a:r>
            <a:r>
              <a:rPr lang="ru-RU" sz="2800" u="sng" cap="none" dirty="0"/>
              <a:t>Т</a:t>
            </a:r>
            <a:r>
              <a:rPr lang="ru-RU" sz="2800" u="sng" cap="none" dirty="0" smtClean="0"/>
              <a:t>.А</a:t>
            </a:r>
            <a:r>
              <a:rPr lang="ru-RU" u="sng" cap="none" dirty="0" smtClean="0"/>
              <a:t>.</a:t>
            </a:r>
            <a:endParaRPr lang="ru-RU" u="sng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574615"/>
            <a:ext cx="8534400" cy="3615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Родник благоустраивали: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u="sng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Махмутова</a:t>
            </a:r>
            <a:r>
              <a:rPr lang="ru-RU" sz="4000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Т.А.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u="sng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Шелехов</a:t>
            </a:r>
            <a:r>
              <a:rPr lang="ru-RU" sz="40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М.Л.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u="sng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Сыровацкая</a:t>
            </a:r>
            <a:r>
              <a:rPr lang="ru-RU" sz="40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Морозов Данил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u="sng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Шаболдин</a:t>
            </a:r>
            <a:r>
              <a:rPr lang="ru-RU" sz="4000" u="sng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Евгений</a:t>
            </a:r>
          </a:p>
        </p:txBody>
      </p:sp>
    </p:spTree>
    <p:extLst>
      <p:ext uri="{BB962C8B-B14F-4D97-AF65-F5344CB8AC3E}">
        <p14:creationId xmlns:p14="http://schemas.microsoft.com/office/powerpoint/2010/main" val="30638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43" y="0"/>
            <a:ext cx="4459357" cy="5945811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6777" cy="595570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10" y="0"/>
            <a:ext cx="5150920" cy="686789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29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20" y="386080"/>
            <a:ext cx="2514600" cy="3352800"/>
          </a:xfrm>
          <a:ln>
            <a:solidFill>
              <a:schemeClr val="tx1"/>
            </a:solidFill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" y="386080"/>
            <a:ext cx="2494280" cy="332570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4960" y="2712720"/>
            <a:ext cx="6840220" cy="453136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бьет ключом вода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матушки – земли.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долгие года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живи, родник, живи!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0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965" y="5773910"/>
            <a:ext cx="9144000" cy="965546"/>
          </a:xfrm>
          <a:ln w="762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Родник «Каменный лог», 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расположенный на территории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Сухореченского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 сельского поселения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2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2855914" y="1"/>
            <a:ext cx="6264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35378" r="30411" b="15337"/>
          <a:stretch>
            <a:fillRect/>
          </a:stretch>
        </p:blipFill>
        <p:spPr bwMode="auto">
          <a:xfrm>
            <a:off x="1524000" y="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Овал 5"/>
          <p:cNvSpPr>
            <a:spLocks noChangeArrowheads="1"/>
          </p:cNvSpPr>
          <p:nvPr/>
        </p:nvSpPr>
        <p:spPr bwMode="auto">
          <a:xfrm>
            <a:off x="8975726" y="2133600"/>
            <a:ext cx="144463" cy="2159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9120188" y="1989139"/>
            <a:ext cx="107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РОДНИК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3613" y="260350"/>
            <a:ext cx="37449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Карта местности 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 rot="-2716725">
            <a:off x="7018338" y="4038600"/>
            <a:ext cx="1465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i="1">
                <a:solidFill>
                  <a:schemeClr val="accent2"/>
                </a:solidFill>
              </a:rPr>
              <a:t>Р. Сухая</a:t>
            </a: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9336088" y="3068639"/>
            <a:ext cx="1331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Казахстан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1703389" y="1196975"/>
            <a:ext cx="23764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Местоположение: </a:t>
            </a:r>
          </a:p>
          <a:p>
            <a:pPr>
              <a:defRPr/>
            </a:pPr>
            <a:r>
              <a:rPr lang="ru-RU" b="1" i="1" dirty="0"/>
              <a:t>Родник расположен в 7 км. северо-восточнее п. Рассветный: 52</a:t>
            </a:r>
            <a:r>
              <a:rPr lang="ru-RU" b="1" i="1" baseline="30000" dirty="0"/>
              <a:t>◦</a:t>
            </a:r>
            <a:r>
              <a:rPr lang="ru-RU" b="1" i="1" dirty="0"/>
              <a:t>59’17”</a:t>
            </a:r>
            <a:r>
              <a:rPr lang="ru-RU" b="1" i="1" dirty="0" err="1"/>
              <a:t>с.ш</a:t>
            </a:r>
            <a:r>
              <a:rPr lang="ru-RU" b="1" i="1" dirty="0"/>
              <a:t>.; 60</a:t>
            </a:r>
            <a:r>
              <a:rPr lang="ru-RU" b="1" i="1" baseline="30000" dirty="0"/>
              <a:t>◦</a:t>
            </a:r>
            <a:r>
              <a:rPr lang="ru-RU" b="1" i="1" dirty="0"/>
              <a:t>59’40”в.д., </a:t>
            </a:r>
          </a:p>
          <a:p>
            <a:pPr>
              <a:defRPr/>
            </a:pPr>
            <a:r>
              <a:rPr lang="ru-RU" b="1" i="1" dirty="0"/>
              <a:t>в пяти километровой пограничной зоне с республикой Казахстан.</a:t>
            </a:r>
            <a:endParaRPr lang="ru-RU" b="1" dirty="0"/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5726" y="1581208"/>
            <a:ext cx="150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Родник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7"/>
    </mc:Choice>
    <mc:Fallback xmlns="">
      <p:transition spd="slow" advTm="16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24000" y="21974"/>
            <a:ext cx="3786188" cy="6858000"/>
          </a:xfrm>
        </p:spPr>
        <p:txBody>
          <a:bodyPr/>
          <a:lstStyle/>
          <a:p>
            <a:pPr algn="l"/>
            <a:r>
              <a:rPr lang="ru-RU" altLang="ru-RU" sz="2800" b="1" i="1">
                <a:cs typeface="Times New Roman" panose="02020603050405020304" pitchFamily="18" charset="0"/>
              </a:rPr>
              <a:t>Тип родника: </a:t>
            </a:r>
            <a:r>
              <a:rPr lang="ru-RU" altLang="ru-RU" sz="2800" i="1">
                <a:cs typeface="Times New Roman" panose="02020603050405020304" pitchFamily="18" charset="0"/>
              </a:rPr>
              <a:t>нисходящий,  низовой (бьет со дна оврага)</a:t>
            </a:r>
            <a:br>
              <a:rPr lang="ru-RU" altLang="ru-RU" sz="2800" i="1">
                <a:cs typeface="Times New Roman" panose="02020603050405020304" pitchFamily="18" charset="0"/>
              </a:rPr>
            </a:br>
            <a:r>
              <a:rPr lang="ru-RU" altLang="ru-RU" sz="2800" b="1" i="1"/>
              <a:t>Характер истечения:   </a:t>
            </a:r>
            <a:r>
              <a:rPr lang="ru-RU" altLang="ru-RU" sz="2800" i="1"/>
              <a:t>безнапорное </a:t>
            </a:r>
            <a:br>
              <a:rPr lang="ru-RU" altLang="ru-RU" sz="2800" i="1"/>
            </a:br>
            <a:r>
              <a:rPr lang="ru-RU" altLang="ru-RU" sz="2800" i="1"/>
              <a:t>донное подпитывание.</a:t>
            </a: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Расстояние до ближайшего</a:t>
            </a:r>
            <a:br>
              <a:rPr lang="ru-RU" altLang="ru-RU" sz="2800"/>
            </a:br>
            <a:r>
              <a:rPr lang="ru-RU" altLang="ru-RU" sz="2800"/>
              <a:t> водоема -</a:t>
            </a:r>
            <a:r>
              <a:rPr lang="ru-RU" altLang="ru-RU" sz="2800" i="1"/>
              <a:t>3 метра 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  <a:endParaRPr lang="ru-RU" altLang="ru-RU" sz="36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SAM_55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25" y="461964"/>
            <a:ext cx="5088834" cy="5088834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524501" y="1"/>
            <a:ext cx="4143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Родник </a:t>
            </a:r>
            <a:r>
              <a:rPr lang="en-US" altLang="ru-RU">
                <a:solidFill>
                  <a:schemeClr val="bg1"/>
                </a:solidFill>
              </a:rPr>
              <a:t> </a:t>
            </a:r>
            <a:r>
              <a:rPr lang="ru-RU" altLang="ru-RU">
                <a:solidFill>
                  <a:schemeClr val="bg1"/>
                </a:solidFill>
              </a:rPr>
              <a:t>«Каменный лог»</a:t>
            </a:r>
          </a:p>
        </p:txBody>
      </p:sp>
    </p:spTree>
    <p:extLst>
      <p:ext uri="{BB962C8B-B14F-4D97-AF65-F5344CB8AC3E}">
        <p14:creationId xmlns:p14="http://schemas.microsoft.com/office/powerpoint/2010/main" val="25251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0"/>
    </mc:Choice>
    <mc:Fallback xmlns="">
      <p:transition spd="slow" advTm="2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24001" y="765176"/>
            <a:ext cx="4786313" cy="2303463"/>
          </a:xfrm>
        </p:spPr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rgbClr val="0099FF"/>
                </a:solidFill>
              </a:rPr>
              <a:t/>
            </a:r>
            <a:br>
              <a:rPr lang="ru-RU" altLang="ru-RU" sz="3600" dirty="0">
                <a:solidFill>
                  <a:srgbClr val="0099FF"/>
                </a:solidFill>
              </a:rPr>
            </a:br>
            <a:r>
              <a:rPr lang="ru-RU" altLang="ru-RU" sz="3600" dirty="0">
                <a:solidFill>
                  <a:srgbClr val="0099FF"/>
                </a:solidFill>
              </a:rPr>
              <a:t/>
            </a:r>
            <a:br>
              <a:rPr lang="ru-RU" altLang="ru-RU" sz="3600" dirty="0">
                <a:solidFill>
                  <a:srgbClr val="0099FF"/>
                </a:solidFill>
              </a:rPr>
            </a:br>
            <a:r>
              <a:rPr lang="ru-RU" altLang="ru-RU" sz="3600" dirty="0">
                <a:solidFill>
                  <a:srgbClr val="0099FF"/>
                </a:solidFill>
              </a:rPr>
              <a:t/>
            </a:r>
            <a:br>
              <a:rPr lang="ru-RU" altLang="ru-RU" sz="3600" dirty="0">
                <a:solidFill>
                  <a:srgbClr val="0099FF"/>
                </a:solidFill>
              </a:rPr>
            </a:br>
            <a:r>
              <a:rPr lang="ru-RU" altLang="ru-RU" sz="3600" dirty="0">
                <a:solidFill>
                  <a:srgbClr val="0099FF"/>
                </a:solidFill>
              </a:rPr>
              <a:t/>
            </a:r>
            <a:br>
              <a:rPr lang="ru-RU" altLang="ru-RU" sz="3600" dirty="0">
                <a:solidFill>
                  <a:srgbClr val="0099FF"/>
                </a:solidFill>
              </a:rPr>
            </a:br>
            <a:r>
              <a:rPr lang="ru-RU" altLang="ru-RU" sz="36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36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36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 2017г.</a:t>
            </a: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обследование родника:</a:t>
            </a:r>
            <a:br>
              <a:rPr lang="ru-RU" altLang="ru-RU" sz="36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600" dirty="0">
                <a:solidFill>
                  <a:srgbClr val="0099FF"/>
                </a:solidFill>
              </a:rPr>
              <a:t/>
            </a:r>
            <a:br>
              <a:rPr lang="ru-RU" altLang="ru-RU" sz="3600" dirty="0">
                <a:solidFill>
                  <a:srgbClr val="0099FF"/>
                </a:solidFill>
              </a:rPr>
            </a:br>
            <a:r>
              <a:rPr lang="ru-RU" altLang="ru-RU" sz="3600" dirty="0"/>
              <a:t>глубина- 43 см</a:t>
            </a:r>
            <a:br>
              <a:rPr lang="ru-RU" altLang="ru-RU" sz="3600" dirty="0"/>
            </a:br>
            <a:r>
              <a:rPr lang="ru-RU" altLang="ru-RU" sz="3600" dirty="0"/>
              <a:t>ширина- 62 см</a:t>
            </a:r>
            <a:br>
              <a:rPr lang="ru-RU" altLang="ru-RU" sz="3600" dirty="0"/>
            </a:br>
            <a:r>
              <a:rPr lang="ru-RU" altLang="ru-RU" sz="3600" dirty="0"/>
              <a:t>длина- 82 см</a:t>
            </a:r>
            <a:br>
              <a:rPr lang="ru-RU" altLang="ru-RU" sz="3600" dirty="0"/>
            </a:br>
            <a:endParaRPr lang="ru-RU" altLang="ru-RU" sz="3600" dirty="0"/>
          </a:p>
        </p:txBody>
      </p:sp>
      <p:pic>
        <p:nvPicPr>
          <p:cNvPr id="13315" name="Содержимое 3" descr="SAM_204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6" y="1"/>
            <a:ext cx="4067175" cy="3789363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456363" y="4292601"/>
            <a:ext cx="3924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Качество воды: </a:t>
            </a:r>
            <a:r>
              <a:rPr lang="ru-RU" altLang="ru-RU" b="1" i="1"/>
              <a:t>Соответствует СанПиН 2.1.4.1175 – 02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3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3280"/>
            <a:ext cx="6867940" cy="1507067"/>
          </a:xfrm>
        </p:spPr>
        <p:txBody>
          <a:bodyPr>
            <a:normAutofit fontScale="90000"/>
          </a:bodyPr>
          <a:lstStyle/>
          <a:p>
            <a:r>
              <a:rPr lang="ru-RU" cap="none" dirty="0" smtClean="0"/>
              <a:t>В августе 2020 года дружина юных пожарных, под руководством </a:t>
            </a:r>
            <a:r>
              <a:rPr lang="ru-RU" cap="none" dirty="0" err="1" smtClean="0"/>
              <a:t>Махмутовой</a:t>
            </a:r>
            <a:r>
              <a:rPr lang="ru-RU" cap="none" dirty="0" smtClean="0"/>
              <a:t> Татьяны Аскольдовны и жителя посёлка - </a:t>
            </a:r>
            <a:r>
              <a:rPr lang="ru-RU" cap="none" dirty="0" err="1" smtClean="0"/>
              <a:t>Шелехова</a:t>
            </a:r>
            <a:r>
              <a:rPr lang="ru-RU" cap="none" dirty="0" smtClean="0"/>
              <a:t> Михаила Леонидовича упорно занялись очищением и облагораживанием местного родника. </a:t>
            </a:r>
            <a:endParaRPr lang="ru-RU" cap="none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40" y="351183"/>
            <a:ext cx="3538330" cy="4717775"/>
          </a:xfrm>
        </p:spPr>
      </p:pic>
    </p:spTree>
    <p:extLst>
      <p:ext uri="{BB962C8B-B14F-4D97-AF65-F5344CB8AC3E}">
        <p14:creationId xmlns:p14="http://schemas.microsoft.com/office/powerpoint/2010/main" val="34222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6943" y="308113"/>
            <a:ext cx="6680135" cy="6178286"/>
          </a:xfrm>
        </p:spPr>
        <p:txBody>
          <a:bodyPr/>
          <a:lstStyle/>
          <a:p>
            <a:r>
              <a:rPr lang="ru-RU" cap="none" dirty="0" smtClean="0"/>
              <a:t>После реставрации памятника «скорбящая мать» в посёлке </a:t>
            </a:r>
            <a:r>
              <a:rPr lang="ru-RU" cap="none" dirty="0" err="1" smtClean="0"/>
              <a:t>Сухореченский</a:t>
            </a:r>
            <a:r>
              <a:rPr lang="ru-RU" cap="none" dirty="0" smtClean="0"/>
              <a:t>, остались плиты, они и послужили материалом для благоустройства источника чистой воды.</a:t>
            </a:r>
            <a:endParaRPr lang="ru-RU" cap="none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5" y="308113"/>
            <a:ext cx="4633714" cy="6178286"/>
          </a:xfrm>
        </p:spPr>
      </p:pic>
    </p:spTree>
    <p:extLst>
      <p:ext uri="{BB962C8B-B14F-4D97-AF65-F5344CB8AC3E}">
        <p14:creationId xmlns:p14="http://schemas.microsoft.com/office/powerpoint/2010/main" val="30003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5226" y="2200643"/>
            <a:ext cx="7938052" cy="5817152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Сделали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площадку и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ступеньки для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спуска к роднику.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20" y="144117"/>
            <a:ext cx="1905624" cy="2540833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7136" y="139147"/>
            <a:ext cx="890793" cy="1187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1" y="144116"/>
            <a:ext cx="4931810" cy="6575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1443" y="144116"/>
            <a:ext cx="1315694" cy="1754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02" y="139147"/>
            <a:ext cx="2519570" cy="3359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14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553" y="-129209"/>
            <a:ext cx="4422430" cy="64902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Рядом с новой площадкой установили лавочку, чтобы люди могли не только попить вкусной, чистейшей родниковой воды, но и спокойно отдохнуть.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2" y="218661"/>
            <a:ext cx="7447721" cy="5585791"/>
          </a:xfrm>
        </p:spPr>
      </p:pic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4393096" y="3568148"/>
            <a:ext cx="367747" cy="248478"/>
          </a:xfrm>
          <a:prstGeom prst="snip2DiagRect">
            <a:avLst/>
          </a:prstGeom>
          <a:solidFill>
            <a:srgbClr val="FDE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</TotalTime>
  <Words>173</Words>
  <Application>Microsoft Office PowerPoint</Application>
  <PresentationFormat>Широкоэкранный</PresentationFormat>
  <Paragraphs>27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Bahnschrift SemiBold Condensed</vt:lpstr>
      <vt:lpstr>Bahnschrift SemiLight Condensed</vt:lpstr>
      <vt:lpstr>Calibri</vt:lpstr>
      <vt:lpstr>Century Gothic</vt:lpstr>
      <vt:lpstr>Times New Roman</vt:lpstr>
      <vt:lpstr>Wingdings 3</vt:lpstr>
      <vt:lpstr>Сектор</vt:lpstr>
      <vt:lpstr>Автор и руководитель проекта: Махмутова Т.А.</vt:lpstr>
      <vt:lpstr>Родник «Каменный лог»,  расположенный на территории Сухореченского сельского поселения</vt:lpstr>
      <vt:lpstr>Презентация PowerPoint</vt:lpstr>
      <vt:lpstr>Тип родника: нисходящий,  низовой (бьет со дна оврага) Характер истечения:   безнапорное  донное подпитывание. Расстояние до ближайшего  водоема -3 метра  </vt:lpstr>
      <vt:lpstr>      Август 2017г. Проведено обследование родника:  глубина- 43 см ширина- 62 см длина- 82 см </vt:lpstr>
      <vt:lpstr>В августе 2020 года дружина юных пожарных, под руководством Махмутовой Татьяны Аскольдовны и жителя посёлка - Шелехова Михаила Леонидовича упорно занялись очищением и облагораживанием местного родника. </vt:lpstr>
      <vt:lpstr>После реставрации памятника «скорбящая мать» в посёлке Сухореченский, остались плиты, они и послужили материалом для благоустройства источника чистой воды.</vt:lpstr>
      <vt:lpstr>Сделали  площадку и   ступеньки для  спуска к роднику.</vt:lpstr>
      <vt:lpstr>Рядом с новой площадкой установили лавочку, чтобы люди могли не только попить вкусной, чистейшей родниковой воды, но и спокойно отдохнуть. </vt:lpstr>
      <vt:lpstr>Презентация PowerPoint</vt:lpstr>
      <vt:lpstr>Пусть бьет ключом вода из матушки – земли. На долгие года живи, родник, живи!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и руководитель проекта: Махмутова Т.А.</dc:title>
  <dc:creator>UserX</dc:creator>
  <cp:lastModifiedBy>UserX</cp:lastModifiedBy>
  <cp:revision>3</cp:revision>
  <dcterms:created xsi:type="dcterms:W3CDTF">2020-10-08T18:16:19Z</dcterms:created>
  <dcterms:modified xsi:type="dcterms:W3CDTF">2020-10-14T15:40:46Z</dcterms:modified>
</cp:coreProperties>
</file>