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62" r:id="rId5"/>
    <p:sldId id="258" r:id="rId6"/>
    <p:sldId id="261" r:id="rId7"/>
    <p:sldId id="260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33265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Районный конкурс «Родники моей малой Родины»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1825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Номинация «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Храни родник»</a:t>
            </a:r>
            <a:endParaRPr lang="ru-RU" alt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2071" y="3140968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err="1" smtClean="0">
                <a:latin typeface="Times New Roman" pitchFamily="18" charset="0"/>
                <a:cs typeface="Times New Roman" pitchFamily="18" charset="0"/>
              </a:rPr>
              <a:t>Доблагоустройство</a:t>
            </a: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родника «Ольгин»</a:t>
            </a:r>
            <a:endParaRPr lang="ru-RU" alt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Абросимов Александр Андреевич,</a:t>
            </a:r>
            <a:endParaRPr lang="ru-RU" alt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класс МОУ «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Новокаолиновая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Маканова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Зайтуна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Шакировна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16209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256292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 о роднике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10800000" flipV="1">
            <a:off x="4680520" y="1340768"/>
            <a:ext cx="406794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История нашего родника связана с советским временем. В конце 70-х годов школьники часто были в окраинах родника на покосах с родителями, за ягодами и грибами. Родниковая вода выручала их, когда была жара и возникала жажда. Назван родник именем Ольга, т.к. одна из школьниц того времени обнаружила этот родник и показала всем. К сожалению, прошло достаточно много времени, родник был заброшен.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9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3497" y="404664"/>
            <a:ext cx="4355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Искомый родник оказался не приметным, т.к. вокруг был старый валежник, груды сухих веток, встречался и разный  бытовой  мусор. Сам родник был сильно засорен, дно не глубокое, вода грязная. Но родник бился, только грязь не давала ему дышать. Родник низовой, нисходящий, истекает спокойно. 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51626"/>
            <a:ext cx="6300787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19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433" y="3717032"/>
            <a:ext cx="3744416" cy="280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906532" y="382832"/>
            <a:ext cx="41091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2017 году  члены научного общества плотно занялись родником и благоустроили его.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IMG_18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338057" cy="44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38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7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1197" y="223283"/>
            <a:ext cx="43739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Но, к сожалению, осенью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прошлого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года прорвало водосточную трубку, проходящую рядом, и водный поток обрушился на родник и полностью его разрушил, каменная кладка не выдержала напора.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7169" name="Picture 1" descr="F:\Конкурсы 2020-2021\Отправлено\Район\Родники КМР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6" y="3284984"/>
            <a:ext cx="4372744" cy="32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Конкурсы 2020-2021\Отправлено\Район\Родники КМР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591" y="2348880"/>
            <a:ext cx="4363480" cy="327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18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64088" y="312911"/>
            <a:ext cx="356388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Поэтому, в этом году возникла необходимость процедуры </a:t>
            </a:r>
            <a:r>
              <a:rPr lang="ru-RU" alt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доблагоустройства</a:t>
            </a:r>
            <a:r>
              <a:rPr lang="ru-RU" alt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родника. </a:t>
            </a:r>
            <a:r>
              <a:rPr lang="ru-RU" alt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организованы с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убботники,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которых принимали участие не только школьники, но и сотрудники поселкового музея, Дома культуры и все желающие.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F:\Конкурсы 2020-2021\Отправлено\Район\Родники КМР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4518">
            <a:off x="260263" y="3565878"/>
            <a:ext cx="453895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Конкурсы 2020-2021\Отправлено\Район\Родники КМР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871" y="3266730"/>
            <a:ext cx="4852539" cy="321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Конкурсы 2020-2021\Отправлено\Район\Родники КМР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8" y="147610"/>
            <a:ext cx="4447921" cy="29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4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50147" y="250486"/>
            <a:ext cx="349188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ходе проведения субботника, каменная кладка была восстановлена. Только крышку на роднике пришлось заменить на стеклянное прикрытие. Первая была деревянная, наверно кому то дома в хозяйстве оказалась нужнее, на месте мы её не обнаружили.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DSC_14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24" y="3584523"/>
            <a:ext cx="444817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онкурсы 2020-2021\Отправлено\Район\Родники КМР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5621"/>
            <a:ext cx="3643469" cy="273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77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174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К великому сожалению, нашлись такие люди злые, которые выкрали стойку с баннером.  Поэтому, мы заказали стойку и по старому образцу изготовили новый баннер, установили на старом месте. Надеемся, что в этот раз никто не тронет.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87783"/>
            <a:ext cx="3847454" cy="384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IMG_45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000" y="2297476"/>
            <a:ext cx="4409928" cy="330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89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Живи, родник!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G_45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49" y="1844825"/>
            <a:ext cx="3565031" cy="47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MG_45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374945" cy="448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13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332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Зайтуна</dc:creator>
  <cp:lastModifiedBy>Зайтуна</cp:lastModifiedBy>
  <cp:revision>5</cp:revision>
  <dcterms:created xsi:type="dcterms:W3CDTF">2020-11-04T16:02:27Z</dcterms:created>
  <dcterms:modified xsi:type="dcterms:W3CDTF">2020-11-08T15:15:09Z</dcterms:modified>
</cp:coreProperties>
</file>